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5"/>
  </p:notes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7808"/>
    <p:restoredTop sz="94674"/>
  </p:normalViewPr>
  <p:slideViewPr>
    <p:cSldViewPr snapToGrid="0" snapToObjects="1">
      <p:cViewPr>
        <p:scale>
          <a:sx n="130" d="100"/>
          <a:sy n="130" d="100"/>
        </p:scale>
        <p:origin x="-64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7EB363-5B08-C948-9056-A8A2376F900E}" type="datetimeFigureOut">
              <a:rPr lang="en-US" smtClean="0"/>
              <a:t>5/5/17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17D7EB-0F6D-3147-8F3A-C6F1685882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148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A42E9EC3-9E15-684F-A279-1649132FD085}" type="datetimeFigureOut">
              <a:rPr lang="en-US" smtClean="0"/>
              <a:t>5/5/17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30724A7-B57A-AC4A-B4FC-13A984914102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6098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Predicting SAT Scores in New York City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Lorena Dominquez Ponce </a:t>
            </a:r>
            <a:r>
              <a:rPr lang="en-US" dirty="0" smtClean="0"/>
              <a:t>&amp; </a:t>
            </a:r>
            <a:r>
              <a:rPr lang="en-US" dirty="0"/>
              <a:t>Karoline </a:t>
            </a:r>
            <a:r>
              <a:rPr lang="en-US" dirty="0" smtClean="0"/>
              <a:t>Skatteboe</a:t>
            </a:r>
            <a:endParaRPr lang="en-US" dirty="0"/>
          </a:p>
          <a:p>
            <a:r>
              <a:rPr lang="en-US" dirty="0" smtClean="0"/>
              <a:t>Advanced Analytics Edge 15.071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725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Forrest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238" y="2067326"/>
            <a:ext cx="4937125" cy="3580598"/>
          </a:xfrm>
        </p:spPr>
      </p:pic>
    </p:spTree>
    <p:extLst>
      <p:ext uri="{BB962C8B-B14F-4D97-AF65-F5344CB8AC3E}">
        <p14:creationId xmlns:p14="http://schemas.microsoft.com/office/powerpoint/2010/main" val="12779291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062826161"/>
              </p:ext>
            </p:extLst>
          </p:nvPr>
        </p:nvGraphicFramePr>
        <p:xfrm>
          <a:off x="648929" y="1846263"/>
          <a:ext cx="5386745" cy="202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7765"/>
                <a:gridCol w="764158"/>
                <a:gridCol w="1000124"/>
                <a:gridCol w="1153140"/>
                <a:gridCol w="1001558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Model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Train RMSE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Train</a:t>
                      </a:r>
                    </a:p>
                    <a:p>
                      <a:r>
                        <a:rPr lang="en-US" dirty="0" smtClean="0"/>
                        <a:t>R</a:t>
                      </a:r>
                      <a:r>
                        <a:rPr lang="en-US" baseline="30000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Validation</a:t>
                      </a:r>
                    </a:p>
                    <a:p>
                      <a:r>
                        <a:rPr lang="en-US" dirty="0" smtClean="0"/>
                        <a:t>RMSE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Train</a:t>
                      </a:r>
                    </a:p>
                    <a:p>
                      <a:r>
                        <a:rPr lang="en-US" dirty="0" smtClean="0"/>
                        <a:t>R</a:t>
                      </a:r>
                      <a:r>
                        <a:rPr lang="en-US" baseline="30000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Regression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Decision Tree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Random Forrest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726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3369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 smtClean="0"/>
              <a:t>Thank you! </a:t>
            </a:r>
            <a:endParaRPr lang="en-US" dirty="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781" b="1978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609051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>
            <a:spLocks/>
          </p:cNvSpPr>
          <p:nvPr/>
        </p:nvSpPr>
        <p:spPr>
          <a:xfrm>
            <a:off x="2654710" y="1720645"/>
            <a:ext cx="7030064" cy="332398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lIns="822960" tIns="1097280" rIns="822960" bIns="1097280" rtlCol="0">
            <a:spAutoFit/>
          </a:bodyPr>
          <a:lstStyle/>
          <a:p>
            <a:r>
              <a:rPr lang="en-US" sz="3600" dirty="0" smtClean="0"/>
              <a:t>What factors influence SAT scores in NYC High Schools?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006500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are SAT scores important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4619" y="2128838"/>
            <a:ext cx="4343400" cy="3457575"/>
          </a:xfr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High School graduation reduced the chance of having health problems, engage in criminal activity, and require public assistance</a:t>
            </a:r>
          </a:p>
          <a:p>
            <a:r>
              <a:rPr lang="en-US" dirty="0" smtClean="0"/>
              <a:t>SAT is required to attend higher education in the US</a:t>
            </a:r>
          </a:p>
          <a:p>
            <a:r>
              <a:rPr lang="en-US" dirty="0" smtClean="0"/>
              <a:t>A post high school education lead to higher salaries, higher job satisfaction, making better decisions, a more stable job situation</a:t>
            </a:r>
            <a:endParaRPr lang="en-US" dirty="0"/>
          </a:p>
          <a:p>
            <a:r>
              <a:rPr lang="en-US" dirty="0" smtClean="0"/>
              <a:t>SAT can serve as a proxy of school quality</a:t>
            </a:r>
          </a:p>
          <a:p>
            <a:r>
              <a:rPr lang="en-US" dirty="0" smtClean="0"/>
              <a:t>Students from high quality high schools have an easier transition and perform better at higher level institutions </a:t>
            </a:r>
          </a:p>
          <a:p>
            <a:r>
              <a:rPr lang="en-US" dirty="0" smtClean="0"/>
              <a:t>SAT is taken by high school juniors/seniors and consists of 3 sections, verbal, math, and writing. Total score is out of 2400, each section out of 800</a:t>
            </a:r>
          </a:p>
        </p:txBody>
      </p:sp>
    </p:spTree>
    <p:extLst>
      <p:ext uri="{BB962C8B-B14F-4D97-AF65-F5344CB8AC3E}">
        <p14:creationId xmlns:p14="http://schemas.microsoft.com/office/powerpoint/2010/main" val="9560346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7280" y="1845734"/>
            <a:ext cx="4752622" cy="1644718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The data is collected from New York Department of Education and The College Board</a:t>
            </a:r>
          </a:p>
          <a:p>
            <a:r>
              <a:rPr lang="en-US" dirty="0" smtClean="0"/>
              <a:t>Created additional binary and numerical regarding demographic variables and school offering, languages, extra curricular, AP, sports</a:t>
            </a:r>
          </a:p>
          <a:p>
            <a:r>
              <a:rPr lang="en-US" dirty="0" smtClean="0"/>
              <a:t>The dependent variable is SAT Score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80" y="3490452"/>
            <a:ext cx="4752622" cy="279566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322" y="1845734"/>
            <a:ext cx="4672781" cy="4479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648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Zip Code and Total Score 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238" y="2365363"/>
            <a:ext cx="4937125" cy="2984524"/>
          </a:xfrm>
        </p:spPr>
      </p:pic>
    </p:spTree>
    <p:extLst>
      <p:ext uri="{BB962C8B-B14F-4D97-AF65-F5344CB8AC3E}">
        <p14:creationId xmlns:p14="http://schemas.microsoft.com/office/powerpoint/2010/main" val="431746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Analysis Using 4 Clusters 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92713723"/>
              </p:ext>
            </p:extLst>
          </p:nvPr>
        </p:nvGraphicFramePr>
        <p:xfrm>
          <a:off x="7907101" y="1917291"/>
          <a:ext cx="3763790" cy="183863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9062"/>
                <a:gridCol w="547001"/>
                <a:gridCol w="453494"/>
                <a:gridCol w="505632"/>
                <a:gridCol w="418601"/>
              </a:tblGrid>
              <a:tr h="918216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920417">
                <a:tc>
                  <a:txBody>
                    <a:bodyPr/>
                    <a:lstStyle/>
                    <a:p>
                      <a:r>
                        <a:rPr lang="en-US" dirty="0" smtClean="0"/>
                        <a:t>#</a:t>
                      </a:r>
                      <a:r>
                        <a:rPr lang="en-US" baseline="0" dirty="0" smtClean="0"/>
                        <a:t> Entries in Cluster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07101" y="3824750"/>
            <a:ext cx="4086079" cy="2403576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097" y="2041728"/>
            <a:ext cx="7010400" cy="3878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134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Etnicity</a:t>
            </a:r>
            <a:r>
              <a:rPr lang="en-US" dirty="0" smtClean="0"/>
              <a:t> Influence AP Class Offerings</a:t>
            </a:r>
            <a:endParaRPr 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492429"/>
            <a:ext cx="4938712" cy="2730393"/>
          </a:xfrm>
        </p:spPr>
      </p:pic>
      <p:pic>
        <p:nvPicPr>
          <p:cNvPr id="10" name="Content Placeholder 9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238" y="2496176"/>
            <a:ext cx="4937125" cy="2722899"/>
          </a:xfrm>
        </p:spPr>
      </p:pic>
    </p:spTree>
    <p:extLst>
      <p:ext uri="{BB962C8B-B14F-4D97-AF65-F5344CB8AC3E}">
        <p14:creationId xmlns:p14="http://schemas.microsoft.com/office/powerpoint/2010/main" val="18465379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Regression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761186951"/>
              </p:ext>
            </p:extLst>
          </p:nvPr>
        </p:nvGraphicFramePr>
        <p:xfrm>
          <a:off x="1096963" y="1846263"/>
          <a:ext cx="4938712" cy="259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9356"/>
                <a:gridCol w="2469356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Variable</a:t>
                      </a:r>
                      <a:r>
                        <a:rPr lang="en-US" baseline="0" dirty="0" smtClean="0"/>
                        <a:t> 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Coefficent</a:t>
                      </a:r>
                      <a:r>
                        <a:rPr lang="en-US" dirty="0" smtClean="0"/>
                        <a:t>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International</a:t>
                      </a:r>
                      <a:r>
                        <a:rPr lang="en-US" baseline="0" dirty="0" smtClean="0"/>
                        <a:t> School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-221.80224488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Specialized</a:t>
                      </a:r>
                      <a:r>
                        <a:rPr lang="en-US" baseline="0" dirty="0" smtClean="0"/>
                        <a:t> School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hr-HR" dirty="0" smtClean="0"/>
                        <a:t>216.14276419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Bus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63.06359210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Soccer Men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52.03991008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Bowling Girls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latin typeface="+mn-lt"/>
                        </a:rPr>
                        <a:t>-60.4405832</a:t>
                      </a:r>
                      <a:endParaRPr lang="en-US" dirty="0">
                        <a:latin typeface="+mn-lt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Spanish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is-IS" dirty="0" smtClean="0"/>
                        <a:t>53.06292294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238" y="2067326"/>
            <a:ext cx="4937125" cy="3580598"/>
          </a:xfrm>
        </p:spPr>
      </p:pic>
    </p:spTree>
    <p:extLst>
      <p:ext uri="{BB962C8B-B14F-4D97-AF65-F5344CB8AC3E}">
        <p14:creationId xmlns:p14="http://schemas.microsoft.com/office/powerpoint/2010/main" val="5769173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Decision Tree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963" y="2066751"/>
            <a:ext cx="4938712" cy="3581749"/>
          </a:xfr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238" y="2067326"/>
            <a:ext cx="4937125" cy="3580598"/>
          </a:xfrm>
        </p:spPr>
      </p:pic>
    </p:spTree>
    <p:extLst>
      <p:ext uri="{BB962C8B-B14F-4D97-AF65-F5344CB8AC3E}">
        <p14:creationId xmlns:p14="http://schemas.microsoft.com/office/powerpoint/2010/main" val="171100148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Blue Green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6B9F25"/>
      </a:hlink>
      <a:folHlink>
        <a:srgbClr val="9F6715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9611</TotalTime>
  <Words>258</Words>
  <Application>Microsoft Macintosh PowerPoint</Application>
  <PresentationFormat>Widescreen</PresentationFormat>
  <Paragraphs>59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Calibri</vt:lpstr>
      <vt:lpstr>Calibri Light</vt:lpstr>
      <vt:lpstr>Retrospect</vt:lpstr>
      <vt:lpstr>Predicting SAT Scores in New York City</vt:lpstr>
      <vt:lpstr>PowerPoint Presentation</vt:lpstr>
      <vt:lpstr>Why are SAT scores important </vt:lpstr>
      <vt:lpstr>Data </vt:lpstr>
      <vt:lpstr>Zip Code and Total Score </vt:lpstr>
      <vt:lpstr>Cluster Analysis Using 4 Clusters </vt:lpstr>
      <vt:lpstr>Etnicity Influence AP Class Offerings</vt:lpstr>
      <vt:lpstr>Regression</vt:lpstr>
      <vt:lpstr>Decision Tree</vt:lpstr>
      <vt:lpstr>Random Forrest</vt:lpstr>
      <vt:lpstr>Summary</vt:lpstr>
      <vt:lpstr>Actions</vt:lpstr>
      <vt:lpstr>QUESTIONS?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StubHub Personalization Midterm Presentation</dc:title>
  <dc:creator>Skatteboe, Karoline(AWF)</dc:creator>
  <cp:lastModifiedBy>Skatteboe, Karoline(AWF)</cp:lastModifiedBy>
  <cp:revision>59</cp:revision>
  <dcterms:created xsi:type="dcterms:W3CDTF">2017-03-23T02:38:31Z</dcterms:created>
  <dcterms:modified xsi:type="dcterms:W3CDTF">2017-05-09T15:15:32Z</dcterms:modified>
</cp:coreProperties>
</file>

<file path=docProps/thumbnail.jpeg>
</file>